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559" r:id="rId5"/>
    <p:sldId id="619" r:id="rId6"/>
    <p:sldId id="271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7F7F7"/>
    <a:srgbClr val="29297B"/>
    <a:srgbClr val="0A0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86385" autoAdjust="0"/>
  </p:normalViewPr>
  <p:slideViewPr>
    <p:cSldViewPr snapToGrid="0">
      <p:cViewPr varScale="1">
        <p:scale>
          <a:sx n="109" d="100"/>
          <a:sy n="109" d="100"/>
        </p:scale>
        <p:origin x="163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802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022DC1-FAEA-4403-ADDD-6F08CE93B172}" type="datetimeFigureOut">
              <a:rPr lang="en-CA" smtClean="0"/>
              <a:t>2023-08-30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BD9C90-CEDE-4269-B914-E8AF8A3B5E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5094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0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40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0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0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8D9F12-E61B-4918-A17F-DAB263665F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57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7336" lvl="1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ED4200-32C1-6E4C-A16C-504EDEFDF5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01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1BE41-4ED2-604D-9220-984717026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E5CE4-1703-BD45-8373-01BA054901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0595-18F0-E649-AF51-B65A6D8CB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fld id="{51CDFA4F-C37E-BF44-91F2-840596A9C118}" type="datetime1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</a:pPr>
              <a:t>2023-08-30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AF6E5-A446-174F-AC30-B352A99E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AB311-9B5F-E54F-8D2B-546A1ED8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fld id="{D2718B06-C148-884E-B61D-25432C1AB89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2064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196583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919422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Subtitle - Content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48E8C-B0D7-5940-8C75-1B8F8A077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960120"/>
            <a:ext cx="7607299" cy="1133856"/>
          </a:xfrm>
          <a:prstGeom prst="rect">
            <a:avLst/>
          </a:prstGeom>
        </p:spPr>
        <p:txBody>
          <a:bodyPr anchor="b"/>
          <a:lstStyle>
            <a:lvl1pPr>
              <a:defRPr sz="3200" b="1" i="0" spc="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13A90-85D2-7747-8F98-CB10DEC039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8350" y="2093913"/>
            <a:ext cx="7607300" cy="593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347F14-5283-BE4E-ACB4-B491379AC7D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68350" y="2687638"/>
            <a:ext cx="7607300" cy="3589337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="0" i="0">
                <a:latin typeface="Calibri" panose="020F0502020204030204" pitchFamily="34" charset="0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dirty="0"/>
              <a:t>Click to add body – no bullets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459707C-AF1D-2747-A40B-6DF75446B8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Presentation Title - edit in Insert -&gt; Header &amp;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2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7353A-3C8E-8943-AE1E-FBE5AB13C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4EEC8-7525-854D-8ACB-CDC942328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47E0B-A4BC-F24F-900C-05E7FF6B8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fld id="{86DC6B32-B3F3-BA4D-9087-656C63D9B449}" type="datetime1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</a:pPr>
              <a:t>2023-08-30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4CCAA-DC94-2C40-8D5A-FA8456602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3372C-9F84-0D4E-8884-9EFDECF10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fld id="{D2C23FFF-F84A-1C43-B9D8-4CA21D0F503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8447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ilhouette of a building">
            <a:extLst>
              <a:ext uri="{FF2B5EF4-FFF2-40B4-BE49-F238E27FC236}">
                <a16:creationId xmlns:a16="http://schemas.microsoft.com/office/drawing/2014/main" id="{C3667FC1-40AB-C31D-E7F3-9A90BA84CA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22240"/>
            <a:ext cx="9144000" cy="1635760"/>
          </a:xfrm>
          <a:prstGeom prst="rect">
            <a:avLst/>
          </a:prstGeom>
        </p:spPr>
      </p:pic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" y="788635"/>
            <a:ext cx="8686800" cy="1325563"/>
          </a:xfrm>
        </p:spPr>
        <p:txBody>
          <a:bodyPr>
            <a:normAutofit/>
          </a:bodyPr>
          <a:lstStyle/>
          <a:p>
            <a:r>
              <a:rPr lang="en-US" sz="3900" dirty="0">
                <a:latin typeface="+mn-lt"/>
              </a:rPr>
              <a:t>Set yourself up for a good year with X-ACT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9D473D-90F5-61EA-6A9F-3A01F5B0E1C3}"/>
              </a:ext>
            </a:extLst>
          </p:cNvPr>
          <p:cNvSpPr txBox="1">
            <a:spLocks/>
          </p:cNvSpPr>
          <p:nvPr/>
        </p:nvSpPr>
        <p:spPr>
          <a:xfrm>
            <a:off x="807439" y="2114198"/>
            <a:ext cx="7742482" cy="310804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>
                <a:solidFill>
                  <a:srgbClr val="001B40"/>
                </a:solidFill>
              </a:rPr>
              <a:t>Register for the </a:t>
            </a:r>
            <a:r>
              <a:rPr lang="en-US" sz="2000" b="1" dirty="0">
                <a:solidFill>
                  <a:srgbClr val="001B40"/>
                </a:solidFill>
              </a:rPr>
              <a:t>X-</a:t>
            </a:r>
            <a:r>
              <a:rPr lang="en-US" sz="2000" b="1" dirty="0" err="1">
                <a:solidFill>
                  <a:srgbClr val="001B40"/>
                </a:solidFill>
              </a:rPr>
              <a:t>ACademic</a:t>
            </a:r>
            <a:r>
              <a:rPr lang="en-US" sz="2000" b="1" dirty="0">
                <a:solidFill>
                  <a:srgbClr val="001B40"/>
                </a:solidFill>
              </a:rPr>
              <a:t> Transition</a:t>
            </a:r>
            <a:r>
              <a:rPr lang="en-US" sz="2000" dirty="0">
                <a:solidFill>
                  <a:srgbClr val="001B40"/>
                </a:solidFill>
              </a:rPr>
              <a:t> program (</a:t>
            </a:r>
            <a:r>
              <a:rPr lang="en-US" sz="2000" b="1" dirty="0">
                <a:solidFill>
                  <a:srgbClr val="001B40"/>
                </a:solidFill>
              </a:rPr>
              <a:t>X-ACT</a:t>
            </a:r>
            <a:r>
              <a:rPr lang="en-US" sz="2000" dirty="0">
                <a:solidFill>
                  <a:srgbClr val="001B40"/>
                </a:solidFill>
              </a:rPr>
              <a:t>), designed to help every 1</a:t>
            </a:r>
            <a:r>
              <a:rPr lang="en-US" sz="2000" baseline="30000" dirty="0">
                <a:solidFill>
                  <a:srgbClr val="001B40"/>
                </a:solidFill>
              </a:rPr>
              <a:t>st</a:t>
            </a:r>
            <a:r>
              <a:rPr lang="en-US" sz="2000" dirty="0">
                <a:solidFill>
                  <a:srgbClr val="001B40"/>
                </a:solidFill>
              </a:rPr>
              <a:t>-year student develop and enhance skills for learning and coping with your academics.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1B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This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1B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6-week, peer-led program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1B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starts on the first full week of classes. Topics include time management, using a syllabus, study strategies, academic integrity, coping with stress, and more.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dirty="0">
                <a:solidFill>
                  <a:srgbClr val="001B40"/>
                </a:solidFill>
              </a:rPr>
              <a:t>When you complete the program, you will earn an academic bonus: </a:t>
            </a:r>
            <a:br>
              <a:rPr lang="en-US" sz="2000" dirty="0">
                <a:solidFill>
                  <a:srgbClr val="001B40"/>
                </a:solidFill>
              </a:rPr>
            </a:br>
            <a:r>
              <a:rPr lang="en-US" sz="2000" dirty="0">
                <a:solidFill>
                  <a:srgbClr val="001B40"/>
                </a:solidFill>
              </a:rPr>
              <a:t>five points that you can devote to a midterm exam in a participating </a:t>
            </a:r>
            <a:br>
              <a:rPr lang="en-US" sz="2000" dirty="0">
                <a:solidFill>
                  <a:srgbClr val="001B40"/>
                </a:solidFill>
              </a:rPr>
            </a:br>
            <a:r>
              <a:rPr lang="en-US" sz="2000" dirty="0">
                <a:solidFill>
                  <a:srgbClr val="001B40"/>
                </a:solidFill>
              </a:rPr>
              <a:t>1-st year course of your choice. You will also be entered into a prize draw.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1B4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26EE86-7D06-4F40-5CD2-46B805C23B93}"/>
              </a:ext>
            </a:extLst>
          </p:cNvPr>
          <p:cNvSpPr txBox="1"/>
          <p:nvPr/>
        </p:nvSpPr>
        <p:spPr>
          <a:xfrm>
            <a:off x="790211" y="1198880"/>
            <a:ext cx="32907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+mn-lt"/>
              </a:rPr>
              <a:t>How to sign 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4FC9A1-240F-40AA-1554-4C215CA5EA4A}"/>
              </a:ext>
            </a:extLst>
          </p:cNvPr>
          <p:cNvSpPr txBox="1"/>
          <p:nvPr/>
        </p:nvSpPr>
        <p:spPr>
          <a:xfrm>
            <a:off x="551339" y="2184400"/>
            <a:ext cx="8298021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+mn-lt"/>
              </a:rPr>
              <a:t>Check your course schedule at:</a:t>
            </a:r>
            <a:br>
              <a:rPr lang="en-US" sz="2000" dirty="0">
                <a:latin typeface="+mn-lt"/>
              </a:rPr>
            </a:br>
            <a:r>
              <a:rPr lang="en-US" sz="1800" dirty="0">
                <a:latin typeface="+mn-lt"/>
              </a:rPr>
              <a:t>portal.stfx.ca </a:t>
            </a:r>
            <a:r>
              <a:rPr lang="en-US" sz="1800" dirty="0">
                <a:latin typeface="+mn-lt"/>
                <a:sym typeface="Wingdings" panose="05000000000000000000" pitchFamily="2" charset="2"/>
              </a:rPr>
              <a:t> Banner Self-Service  Student Services  Week at a Glance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+mn-lt"/>
                <a:sym typeface="Wingdings" panose="05000000000000000000" pitchFamily="2" charset="2"/>
              </a:rPr>
              <a:t>Find the list of X-ACT sections on the X-ACT Workshops Calendar.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+mn-lt"/>
                <a:sym typeface="Wingdings" panose="05000000000000000000" pitchFamily="2" charset="2"/>
              </a:rPr>
              <a:t>Select one that fits your schedule, and register with your name and StFX email address.</a:t>
            </a:r>
          </a:p>
          <a:p>
            <a:pPr marL="457200" indent="-457200">
              <a:buAutoNum type="arabicPeriod"/>
            </a:pPr>
            <a:endParaRPr lang="en-US" sz="2000" dirty="0">
              <a:latin typeface="+mn-lt"/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en-US" sz="2000" dirty="0">
              <a:latin typeface="+mn-lt"/>
              <a:sym typeface="Wingdings" panose="05000000000000000000" pitchFamily="2" charset="2"/>
            </a:endParaRPr>
          </a:p>
          <a:p>
            <a:pPr algn="ctr"/>
            <a:r>
              <a:rPr lang="en-US" sz="3500" dirty="0">
                <a:latin typeface="+mn-lt"/>
                <a:sym typeface="Wingdings" panose="05000000000000000000" pitchFamily="2" charset="2"/>
              </a:rPr>
              <a:t>https://stfx-success.libcal.com/calendar/xact</a:t>
            </a:r>
          </a:p>
        </p:txBody>
      </p:sp>
    </p:spTree>
    <p:extLst>
      <p:ext uri="{BB962C8B-B14F-4D97-AF65-F5344CB8AC3E}">
        <p14:creationId xmlns:p14="http://schemas.microsoft.com/office/powerpoint/2010/main" val="375406182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9D97C-781E-684D-8274-34B769092AE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6386" y="1604191"/>
            <a:ext cx="7977352" cy="3724294"/>
          </a:xfrm>
        </p:spPr>
        <p:txBody>
          <a:bodyPr/>
          <a:lstStyle/>
          <a:p>
            <a:endParaRPr lang="en-US" sz="2000" dirty="0">
              <a:solidFill>
                <a:srgbClr val="000000"/>
              </a:solidFill>
              <a:effectLst/>
              <a:latin typeface="YAD7Q9NigKI 0"/>
            </a:endParaRPr>
          </a:p>
          <a:p>
            <a:endParaRPr lang="en-US" sz="2000" dirty="0"/>
          </a:p>
          <a:p>
            <a:endParaRPr lang="en-US" sz="2000" b="1" dirty="0"/>
          </a:p>
        </p:txBody>
      </p:sp>
      <p:pic>
        <p:nvPicPr>
          <p:cNvPr id="2" name="Picture 1" descr="A screenshot of a login and a student's banner">
            <a:extLst>
              <a:ext uri="{FF2B5EF4-FFF2-40B4-BE49-F238E27FC236}">
                <a16:creationId xmlns:a16="http://schemas.microsoft.com/office/drawing/2014/main" id="{45FC98E3-3E41-E453-7F99-ED7B467BD4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083" y="1021318"/>
            <a:ext cx="5281114" cy="2900442"/>
          </a:xfrm>
          <a:prstGeom prst="rect">
            <a:avLst/>
          </a:prstGeom>
        </p:spPr>
      </p:pic>
      <p:pic>
        <p:nvPicPr>
          <p:cNvPr id="5" name="Picture 4" descr="A screenshot of a web page">
            <a:extLst>
              <a:ext uri="{FF2B5EF4-FFF2-40B4-BE49-F238E27FC236}">
                <a16:creationId xmlns:a16="http://schemas.microsoft.com/office/drawing/2014/main" id="{CD918C52-C4ED-5C77-47B9-FBD9E9104B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94" y="3086401"/>
            <a:ext cx="4851986" cy="36506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5CCC29-79EB-FF25-EB00-C5DFE4D75BAC}"/>
              </a:ext>
            </a:extLst>
          </p:cNvPr>
          <p:cNvSpPr txBox="1"/>
          <p:nvPr/>
        </p:nvSpPr>
        <p:spPr>
          <a:xfrm>
            <a:off x="207694" y="1272467"/>
            <a:ext cx="2140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Step 1: get your</a:t>
            </a:r>
            <a:br>
              <a:rPr lang="en-US" dirty="0"/>
            </a:br>
            <a:r>
              <a:rPr lang="en-US" dirty="0"/>
              <a:t>class schedule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4D9FBE-F939-CC5B-7352-ECDDC44170C0}"/>
              </a:ext>
            </a:extLst>
          </p:cNvPr>
          <p:cNvSpPr txBox="1"/>
          <p:nvPr/>
        </p:nvSpPr>
        <p:spPr>
          <a:xfrm>
            <a:off x="6472170" y="5263941"/>
            <a:ext cx="2464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Step 2: select your</a:t>
            </a:r>
            <a:br>
              <a:rPr lang="en-US" dirty="0"/>
            </a:br>
            <a:r>
              <a:rPr lang="en-US" dirty="0"/>
              <a:t>workshop section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36B0B3F-9277-4368-6508-B55F700C59B6}"/>
              </a:ext>
            </a:extLst>
          </p:cNvPr>
          <p:cNvCxnSpPr/>
          <p:nvPr/>
        </p:nvCxnSpPr>
        <p:spPr>
          <a:xfrm>
            <a:off x="2265680" y="1808480"/>
            <a:ext cx="955040" cy="0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6CBC31-F69B-4775-4187-BF9B1454D77E}"/>
              </a:ext>
            </a:extLst>
          </p:cNvPr>
          <p:cNvCxnSpPr>
            <a:cxnSpLocks/>
          </p:cNvCxnSpPr>
          <p:nvPr/>
        </p:nvCxnSpPr>
        <p:spPr>
          <a:xfrm flipH="1">
            <a:off x="5356132" y="5679440"/>
            <a:ext cx="1095468" cy="0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57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D18054F66DA84DA4A6CFCBAF65BFFE" ma:contentTypeVersion="7" ma:contentTypeDescription="Create a new document." ma:contentTypeScope="" ma:versionID="adcbf63ae56c5849b6b011571d01db15">
  <xsd:schema xmlns:xsd="http://www.w3.org/2001/XMLSchema" xmlns:xs="http://www.w3.org/2001/XMLSchema" xmlns:p="http://schemas.microsoft.com/office/2006/metadata/properties" xmlns:ns3="145a2c7c-de59-43d0-8458-4851a91aa8ab" targetNamespace="http://schemas.microsoft.com/office/2006/metadata/properties" ma:root="true" ma:fieldsID="c399b9ad2f4c68dbdc9f1a29da3bbd13" ns3:_="">
    <xsd:import namespace="145a2c7c-de59-43d0-8458-4851a91aa8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a2c7c-de59-43d0-8458-4851a91aa8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AECB8D-BF96-46F1-80C9-0C9E096B2ED5}">
  <ds:schemaRefs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5a2c7c-de59-43d0-8458-4851a91aa8ab"/>
  </ds:schemaRefs>
</ds:datastoreItem>
</file>

<file path=customXml/itemProps2.xml><?xml version="1.0" encoding="utf-8"?>
<ds:datastoreItem xmlns:ds="http://schemas.openxmlformats.org/officeDocument/2006/customXml" ds:itemID="{6AD56F51-6C81-4A00-BF66-6DB18A0F16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a2c7c-de59-43d0-8458-4851a91aa8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2A41AD-B9FC-4E21-9FF7-3096B09949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7016</TotalTime>
  <Words>201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Times</vt:lpstr>
      <vt:lpstr>YAD7Q9NigKI 0</vt:lpstr>
      <vt:lpstr>Office Theme</vt:lpstr>
      <vt:lpstr>Set yourself up for a good year with X-ACT</vt:lpstr>
      <vt:lpstr>PowerPoint Presentation</vt:lpstr>
      <vt:lpstr>PowerPoint Presentation</vt:lpstr>
    </vt:vector>
  </TitlesOfParts>
  <Company>Millar Productions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St. FX Standard Deck</dc:title>
  <dc:creator>Robert van den Hoogen</dc:creator>
  <cp:lastModifiedBy>Mark Leeming</cp:lastModifiedBy>
  <cp:revision>342</cp:revision>
  <cp:lastPrinted>2023-08-08T14:42:28Z</cp:lastPrinted>
  <dcterms:created xsi:type="dcterms:W3CDTF">2005-11-24T18:22:14Z</dcterms:created>
  <dcterms:modified xsi:type="dcterms:W3CDTF">2023-08-30T15:40:23Z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0x01010072D18054F66DA84DA4A6CFCBAF65BFFE</vt:lpwstr>
  </property>
</Properties>
</file>