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60" r:id="rId4"/>
  </p:sldMasterIdLst>
  <p:notesMasterIdLst>
    <p:notesMasterId r:id="rId8"/>
  </p:notesMasterIdLst>
  <p:handoutMasterIdLst>
    <p:handoutMasterId r:id="rId9"/>
  </p:handoutMasterIdLst>
  <p:sldIdLst>
    <p:sldId id="559" r:id="rId5"/>
    <p:sldId id="619" r:id="rId6"/>
    <p:sldId id="271" r:id="rId7"/>
  </p:sldIdLst>
  <p:sldSz cx="9144000" cy="6858000" type="screen4x3"/>
  <p:notesSz cx="7010400" cy="92964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7F7F7"/>
    <a:srgbClr val="29297B"/>
    <a:srgbClr val="0A0A2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4" autoAdjust="0"/>
    <p:restoredTop sz="86385" autoAdjust="0"/>
  </p:normalViewPr>
  <p:slideViewPr>
    <p:cSldViewPr snapToGrid="0">
      <p:cViewPr varScale="1">
        <p:scale>
          <a:sx n="109" d="100"/>
          <a:sy n="109" d="100"/>
        </p:scale>
        <p:origin x="1632" y="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notesViewPr>
    <p:cSldViewPr snapToGrid="0">
      <p:cViewPr varScale="1">
        <p:scale>
          <a:sx n="89" d="100"/>
          <a:sy n="89" d="100"/>
        </p:scale>
        <p:origin x="3802" y="67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77022DC1-FAEA-4403-ADDD-6F08CE93B172}" type="datetimeFigureOut">
              <a:rPr lang="en-CA" smtClean="0"/>
              <a:t>2023-08-30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02BD9C90-CEDE-4269-B914-E8AF8A3B5E81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76509493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6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7840" cy="464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24064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2560" y="0"/>
            <a:ext cx="3037840" cy="464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24064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="" xmlns:a14="http://schemas.microsoft.com/office/drawing/2010/main" val="1"/>
            </a:ext>
          </a:extLst>
        </p:spPr>
      </p:sp>
      <p:sp>
        <p:nvSpPr>
          <p:cNvPr id="24064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34720" y="4415790"/>
            <a:ext cx="5140960" cy="41833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4064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31580"/>
            <a:ext cx="3037840" cy="464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24064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2560" y="8831580"/>
            <a:ext cx="3037840" cy="464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E58D9F12-E61B-4918-A17F-DAB263665F1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025782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637336" lvl="1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ED4200-32C1-6E4C-A16C-504EDEFDF5C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83011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11BE41-4ED2-604D-9220-984717026F8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EBE5CE4-1703-BD45-8373-01BA054901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460595-18F0-E649-AF51-B65A6D8CBE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</a:pPr>
            <a:fld id="{51CDFA4F-C37E-BF44-91F2-840596A9C118}" type="datetime1">
              <a:rPr lang="en-CA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defTabSz="685800" eaLnBrk="1" fontAlgn="auto" hangingPunct="1">
                <a:spcBef>
                  <a:spcPts val="0"/>
                </a:spcBef>
                <a:spcAft>
                  <a:spcPts val="0"/>
                </a:spcAft>
              </a:pPr>
              <a:t>2023-08-30</a:t>
            </a:fld>
            <a:endParaRPr lang="en-US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7AF6E5-A446-174F-AC30-B352A99EC6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BAB311-9B5F-E54F-8D2B-546A1ED86B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</a:pPr>
            <a:fld id="{D2718B06-C148-884E-B61D-25432C1AB891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defTabSz="685800" eaLnBrk="1" fontAlgn="auto" hangingPunct="1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6206446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51965833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009194229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- Subtitle - Content no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048E8C-B0D7-5940-8C75-1B8F8A077C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8095" y="960120"/>
            <a:ext cx="7607299" cy="1133856"/>
          </a:xfrm>
          <a:prstGeom prst="rect">
            <a:avLst/>
          </a:prstGeom>
        </p:spPr>
        <p:txBody>
          <a:bodyPr anchor="b"/>
          <a:lstStyle>
            <a:lvl1pPr>
              <a:defRPr sz="3200" b="1" i="0" spc="0" baseline="0">
                <a:latin typeface="Calibri" panose="020F05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7313A90-85D2-7747-8F98-CB10DEC039B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8350" y="2093913"/>
            <a:ext cx="7607300" cy="5937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0" i="0">
                <a:solidFill>
                  <a:schemeClr val="accent2"/>
                </a:solidFill>
                <a:latin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9D347F14-5283-BE4E-ACB4-B491379AC7D3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68350" y="2687638"/>
            <a:ext cx="7607300" cy="3589337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1800" b="0" i="0">
                <a:latin typeface="Calibri" panose="020F0502020204030204" pitchFamily="34" charset="0"/>
              </a:defRPr>
            </a:lvl1pPr>
            <a:lvl2pPr>
              <a:defRPr sz="2000">
                <a:latin typeface="Montserrat" pitchFamily="2" charset="77"/>
              </a:defRPr>
            </a:lvl2pPr>
            <a:lvl3pPr>
              <a:defRPr>
                <a:latin typeface="Montserrat" pitchFamily="2" charset="77"/>
              </a:defRPr>
            </a:lvl3pPr>
            <a:lvl4pPr>
              <a:defRPr>
                <a:latin typeface="Montserrat" pitchFamily="2" charset="77"/>
              </a:defRPr>
            </a:lvl4pPr>
            <a:lvl5pPr>
              <a:defRPr>
                <a:latin typeface="Montserrat" pitchFamily="2" charset="77"/>
              </a:defRPr>
            </a:lvl5pPr>
          </a:lstStyle>
          <a:p>
            <a:pPr lvl="0"/>
            <a:r>
              <a:rPr lang="en-US" dirty="0"/>
              <a:t>Click to add body – no bullets</a:t>
            </a:r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E459707C-AF1D-2747-A40B-6DF75446B897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l"/>
            <a:r>
              <a:rPr lang="en-US"/>
              <a:t>Presentation Title - edit in Insert -&gt; Header &amp; Footer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27212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677353A-3C8E-8943-AE1E-FBE5AB13C9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8E4EEC8-7525-854D-8ACB-CDC9423283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047E0B-A4BC-F24F-900C-05E7FF6B8F8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</a:pPr>
            <a:fld id="{86DC6B32-B3F3-BA4D-9087-656C63D9B449}" type="datetime1">
              <a:rPr lang="en-CA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defTabSz="685800" eaLnBrk="1" fontAlgn="auto" hangingPunct="1">
                <a:spcBef>
                  <a:spcPts val="0"/>
                </a:spcBef>
                <a:spcAft>
                  <a:spcPts val="0"/>
                </a:spcAft>
              </a:pPr>
              <a:t>2023-08-30</a:t>
            </a:fld>
            <a:endParaRPr lang="en-US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C4CCAA-DC94-2C40-8D5A-FA845660257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C3372C-9F84-0D4E-8884-9EFDECF101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</a:pPr>
            <a:fld id="{D2C23FFF-F84A-1C43-B9D8-4CA21D0F503B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defTabSz="685800" eaLnBrk="1" fontAlgn="auto" hangingPunct="1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5844751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5" r:id="rId4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ilhouette of a building">
            <a:extLst>
              <a:ext uri="{FF2B5EF4-FFF2-40B4-BE49-F238E27FC236}">
                <a16:creationId xmlns:a16="http://schemas.microsoft.com/office/drawing/2014/main" id="{C3667FC1-40AB-C31D-E7F3-9A90BA84CA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222240"/>
            <a:ext cx="9144000" cy="1635760"/>
          </a:xfrm>
          <a:prstGeom prst="rect">
            <a:avLst/>
          </a:prstGeom>
        </p:spPr>
      </p:pic>
      <p:sp>
        <p:nvSpPr>
          <p:cNvPr id="303106" name="Rectangle 2"/>
          <p:cNvSpPr>
            <a:spLocks noGrp="1" noChangeArrowheads="1"/>
          </p:cNvSpPr>
          <p:nvPr>
            <p:ph type="title"/>
          </p:nvPr>
        </p:nvSpPr>
        <p:spPr>
          <a:xfrm>
            <a:off x="335280" y="788635"/>
            <a:ext cx="8686800" cy="1325563"/>
          </a:xfrm>
        </p:spPr>
        <p:txBody>
          <a:bodyPr>
            <a:normAutofit/>
          </a:bodyPr>
          <a:lstStyle/>
          <a:p>
            <a:r>
              <a:rPr lang="en-US" sz="3900" dirty="0">
                <a:latin typeface="+mn-lt"/>
              </a:rPr>
              <a:t>Set yourself up for a good year with X-ACT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C9D473D-90F5-61EA-6A9F-3A01F5B0E1C3}"/>
              </a:ext>
            </a:extLst>
          </p:cNvPr>
          <p:cNvSpPr txBox="1">
            <a:spLocks/>
          </p:cNvSpPr>
          <p:nvPr/>
        </p:nvSpPr>
        <p:spPr>
          <a:xfrm>
            <a:off x="807439" y="2114198"/>
            <a:ext cx="7742482" cy="3108042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2000" dirty="0">
                <a:solidFill>
                  <a:srgbClr val="001B40"/>
                </a:solidFill>
              </a:rPr>
              <a:t>Register for the </a:t>
            </a:r>
            <a:r>
              <a:rPr lang="en-US" sz="2000" b="1" dirty="0">
                <a:solidFill>
                  <a:srgbClr val="001B40"/>
                </a:solidFill>
              </a:rPr>
              <a:t>X-</a:t>
            </a:r>
            <a:r>
              <a:rPr lang="en-US" sz="2000" b="1" dirty="0" err="1">
                <a:solidFill>
                  <a:srgbClr val="001B40"/>
                </a:solidFill>
              </a:rPr>
              <a:t>ACademic</a:t>
            </a:r>
            <a:r>
              <a:rPr lang="en-US" sz="2000" b="1" dirty="0">
                <a:solidFill>
                  <a:srgbClr val="001B40"/>
                </a:solidFill>
              </a:rPr>
              <a:t> Transition</a:t>
            </a:r>
            <a:r>
              <a:rPr lang="en-US" sz="2000" dirty="0">
                <a:solidFill>
                  <a:srgbClr val="001B40"/>
                </a:solidFill>
              </a:rPr>
              <a:t> program (</a:t>
            </a:r>
            <a:r>
              <a:rPr lang="en-US" sz="2000" b="1" dirty="0">
                <a:solidFill>
                  <a:srgbClr val="001B40"/>
                </a:solidFill>
              </a:rPr>
              <a:t>X-ACT</a:t>
            </a:r>
            <a:r>
              <a:rPr lang="en-US" sz="2000" dirty="0">
                <a:solidFill>
                  <a:srgbClr val="001B40"/>
                </a:solidFill>
              </a:rPr>
              <a:t>), designed to help every 1</a:t>
            </a:r>
            <a:r>
              <a:rPr lang="en-US" sz="2000" baseline="30000" dirty="0">
                <a:solidFill>
                  <a:srgbClr val="001B40"/>
                </a:solidFill>
              </a:rPr>
              <a:t>st</a:t>
            </a:r>
            <a:r>
              <a:rPr lang="en-US" sz="2000" dirty="0">
                <a:solidFill>
                  <a:srgbClr val="001B40"/>
                </a:solidFill>
              </a:rPr>
              <a:t>-year student develop and enhance skills for learning and coping with your academics. </a:t>
            </a:r>
          </a:p>
          <a:p>
            <a:pPr marR="0" lvl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1B4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This </a:t>
            </a: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srgbClr val="001B4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6-week, peer-led program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1B4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starts on the first full week of classes. Topics include time management, using a syllabus, study strategies, academic integrity, coping with stress, and more.</a:t>
            </a:r>
          </a:p>
          <a:p>
            <a:pPr marR="0" lvl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2000" dirty="0">
                <a:solidFill>
                  <a:srgbClr val="001B40"/>
                </a:solidFill>
              </a:rPr>
              <a:t>When you complete the program, you will earn an academic bonus: </a:t>
            </a:r>
            <a:br>
              <a:rPr lang="en-US" sz="2000" dirty="0">
                <a:solidFill>
                  <a:srgbClr val="001B40"/>
                </a:solidFill>
              </a:rPr>
            </a:br>
            <a:r>
              <a:rPr lang="en-US" sz="2000" dirty="0">
                <a:solidFill>
                  <a:srgbClr val="001B40"/>
                </a:solidFill>
              </a:rPr>
              <a:t>five points that you can devote to a midterm exam in a participating </a:t>
            </a:r>
            <a:br>
              <a:rPr lang="en-US" sz="2000" dirty="0">
                <a:solidFill>
                  <a:srgbClr val="001B40"/>
                </a:solidFill>
              </a:rPr>
            </a:br>
            <a:r>
              <a:rPr lang="en-US" sz="2000" dirty="0">
                <a:solidFill>
                  <a:srgbClr val="001B40"/>
                </a:solidFill>
              </a:rPr>
              <a:t>1-st year course of your choice. You will also be entered into a prize draw.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1B4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F26EE86-7D06-4F40-5CD2-46B805C23B93}"/>
              </a:ext>
            </a:extLst>
          </p:cNvPr>
          <p:cNvSpPr txBox="1"/>
          <p:nvPr/>
        </p:nvSpPr>
        <p:spPr>
          <a:xfrm>
            <a:off x="790211" y="1198880"/>
            <a:ext cx="329070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>
                <a:latin typeface="+mn-lt"/>
              </a:rPr>
              <a:t>How to sign up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84FC9A1-240F-40AA-1554-4C215CA5EA4A}"/>
              </a:ext>
            </a:extLst>
          </p:cNvPr>
          <p:cNvSpPr txBox="1"/>
          <p:nvPr/>
        </p:nvSpPr>
        <p:spPr>
          <a:xfrm>
            <a:off x="551339" y="2184400"/>
            <a:ext cx="8298021" cy="2754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AutoNum type="arabicPeriod"/>
            </a:pPr>
            <a:r>
              <a:rPr lang="en-US" sz="2000" dirty="0">
                <a:latin typeface="+mn-lt"/>
              </a:rPr>
              <a:t>Check your course schedule at:</a:t>
            </a:r>
            <a:br>
              <a:rPr lang="en-US" sz="2000" dirty="0">
                <a:latin typeface="+mn-lt"/>
              </a:rPr>
            </a:br>
            <a:r>
              <a:rPr lang="en-US" sz="1800" dirty="0">
                <a:latin typeface="+mn-lt"/>
              </a:rPr>
              <a:t>portal.stfx.ca </a:t>
            </a:r>
            <a:r>
              <a:rPr lang="en-US" sz="1800" dirty="0">
                <a:latin typeface="+mn-lt"/>
                <a:sym typeface="Wingdings" panose="05000000000000000000" pitchFamily="2" charset="2"/>
              </a:rPr>
              <a:t> Banner Self-Service  Student Services  Week at a Glance</a:t>
            </a:r>
          </a:p>
          <a:p>
            <a:pPr marL="457200" indent="-457200">
              <a:buAutoNum type="arabicPeriod"/>
            </a:pPr>
            <a:r>
              <a:rPr lang="en-US" sz="2000" dirty="0">
                <a:latin typeface="+mn-lt"/>
                <a:sym typeface="Wingdings" panose="05000000000000000000" pitchFamily="2" charset="2"/>
              </a:rPr>
              <a:t>Find the list of X-ACT sections on the X-ACT Workshops Calendar.</a:t>
            </a:r>
          </a:p>
          <a:p>
            <a:pPr marL="457200" indent="-457200">
              <a:buAutoNum type="arabicPeriod"/>
            </a:pPr>
            <a:r>
              <a:rPr lang="en-US" sz="2000" dirty="0">
                <a:latin typeface="+mn-lt"/>
                <a:sym typeface="Wingdings" panose="05000000000000000000" pitchFamily="2" charset="2"/>
              </a:rPr>
              <a:t>Select one that fits your schedule, and register with your name and StFX email address.</a:t>
            </a:r>
          </a:p>
          <a:p>
            <a:pPr marL="457200" indent="-457200">
              <a:buAutoNum type="arabicPeriod"/>
            </a:pPr>
            <a:endParaRPr lang="en-US" sz="2000" dirty="0">
              <a:latin typeface="+mn-lt"/>
              <a:sym typeface="Wingdings" panose="05000000000000000000" pitchFamily="2" charset="2"/>
            </a:endParaRPr>
          </a:p>
          <a:p>
            <a:pPr marL="457200" indent="-457200">
              <a:buAutoNum type="arabicPeriod"/>
            </a:pPr>
            <a:endParaRPr lang="en-US" sz="2000" dirty="0">
              <a:latin typeface="+mn-lt"/>
              <a:sym typeface="Wingdings" panose="05000000000000000000" pitchFamily="2" charset="2"/>
            </a:endParaRPr>
          </a:p>
          <a:p>
            <a:pPr algn="ctr"/>
            <a:r>
              <a:rPr lang="en-US" sz="3500" dirty="0">
                <a:latin typeface="+mn-lt"/>
                <a:sym typeface="Wingdings" panose="05000000000000000000" pitchFamily="2" charset="2"/>
              </a:rPr>
              <a:t>https://stfx-success.libcal.com/calendar/xact</a:t>
            </a:r>
          </a:p>
        </p:txBody>
      </p:sp>
    </p:spTree>
    <p:extLst>
      <p:ext uri="{BB962C8B-B14F-4D97-AF65-F5344CB8AC3E}">
        <p14:creationId xmlns:p14="http://schemas.microsoft.com/office/powerpoint/2010/main" val="3754061821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4A9D97C-781E-684D-8274-34B769092AE2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646386" y="1604191"/>
            <a:ext cx="7977352" cy="3724294"/>
          </a:xfrm>
        </p:spPr>
        <p:txBody>
          <a:bodyPr/>
          <a:lstStyle/>
          <a:p>
            <a:endParaRPr lang="en-US" sz="2000" dirty="0">
              <a:solidFill>
                <a:srgbClr val="000000"/>
              </a:solidFill>
              <a:effectLst/>
              <a:latin typeface="YAD7Q9NigKI 0"/>
            </a:endParaRPr>
          </a:p>
          <a:p>
            <a:endParaRPr lang="en-US" sz="2000" dirty="0"/>
          </a:p>
          <a:p>
            <a:endParaRPr lang="en-US" sz="2000" b="1" dirty="0"/>
          </a:p>
        </p:txBody>
      </p:sp>
      <p:pic>
        <p:nvPicPr>
          <p:cNvPr id="2" name="Picture 1" descr="A screenshot of a login and a student's banner">
            <a:extLst>
              <a:ext uri="{FF2B5EF4-FFF2-40B4-BE49-F238E27FC236}">
                <a16:creationId xmlns:a16="http://schemas.microsoft.com/office/drawing/2014/main" id="{45FC98E3-3E41-E453-7F99-ED7B467BD4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7083" y="1021318"/>
            <a:ext cx="5281114" cy="2900442"/>
          </a:xfrm>
          <a:prstGeom prst="rect">
            <a:avLst/>
          </a:prstGeom>
        </p:spPr>
      </p:pic>
      <p:pic>
        <p:nvPicPr>
          <p:cNvPr id="5" name="Picture 4" descr="A screenshot of a web page">
            <a:extLst>
              <a:ext uri="{FF2B5EF4-FFF2-40B4-BE49-F238E27FC236}">
                <a16:creationId xmlns:a16="http://schemas.microsoft.com/office/drawing/2014/main" id="{CD918C52-C4ED-5C77-47B9-FBD9E9104B1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694" y="3086401"/>
            <a:ext cx="4851986" cy="365069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95CCC29-79EB-FF25-EB00-C5DFE4D75BAC}"/>
              </a:ext>
            </a:extLst>
          </p:cNvPr>
          <p:cNvSpPr txBox="1"/>
          <p:nvPr/>
        </p:nvSpPr>
        <p:spPr>
          <a:xfrm>
            <a:off x="207694" y="1272467"/>
            <a:ext cx="214033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Step 1: get your</a:t>
            </a:r>
            <a:br>
              <a:rPr lang="en-US" dirty="0"/>
            </a:br>
            <a:r>
              <a:rPr lang="en-US" dirty="0"/>
              <a:t>class schedule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54D9FBE-F939-CC5B-7352-ECDDC44170C0}"/>
              </a:ext>
            </a:extLst>
          </p:cNvPr>
          <p:cNvSpPr txBox="1"/>
          <p:nvPr/>
        </p:nvSpPr>
        <p:spPr>
          <a:xfrm>
            <a:off x="6472170" y="5263941"/>
            <a:ext cx="246413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Step 2: select your</a:t>
            </a:r>
            <a:br>
              <a:rPr lang="en-US" dirty="0"/>
            </a:br>
            <a:r>
              <a:rPr lang="en-US" dirty="0"/>
              <a:t>workshop section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B36B0B3F-9277-4368-6508-B55F700C59B6}"/>
              </a:ext>
            </a:extLst>
          </p:cNvPr>
          <p:cNvCxnSpPr/>
          <p:nvPr/>
        </p:nvCxnSpPr>
        <p:spPr>
          <a:xfrm>
            <a:off x="2265680" y="1808480"/>
            <a:ext cx="955040" cy="0"/>
          </a:xfrm>
          <a:prstGeom prst="straightConnector1">
            <a:avLst/>
          </a:prstGeom>
          <a:ln w="444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D46CBC31-F69B-4775-4187-BF9B1454D77E}"/>
              </a:ext>
            </a:extLst>
          </p:cNvPr>
          <p:cNvCxnSpPr>
            <a:cxnSpLocks/>
          </p:cNvCxnSpPr>
          <p:nvPr/>
        </p:nvCxnSpPr>
        <p:spPr>
          <a:xfrm flipH="1">
            <a:off x="5356132" y="5679440"/>
            <a:ext cx="1095468" cy="0"/>
          </a:xfrm>
          <a:prstGeom prst="straightConnector1">
            <a:avLst/>
          </a:prstGeom>
          <a:ln w="444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765710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2D18054F66DA84DA4A6CFCBAF65BFFE" ma:contentTypeVersion="7" ma:contentTypeDescription="Create a new document." ma:contentTypeScope="" ma:versionID="adcbf63ae56c5849b6b011571d01db15">
  <xsd:schema xmlns:xsd="http://www.w3.org/2001/XMLSchema" xmlns:xs="http://www.w3.org/2001/XMLSchema" xmlns:p="http://schemas.microsoft.com/office/2006/metadata/properties" xmlns:ns3="145a2c7c-de59-43d0-8458-4851a91aa8ab" targetNamespace="http://schemas.microsoft.com/office/2006/metadata/properties" ma:root="true" ma:fieldsID="c399b9ad2f4c68dbdc9f1a29da3bbd13" ns3:_="">
    <xsd:import namespace="145a2c7c-de59-43d0-8458-4851a91aa8ab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45a2c7c-de59-43d0-8458-4851a91aa8a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DAECB8D-BF96-46F1-80C9-0C9E096B2ED5}">
  <ds:schemaRefs>
    <ds:schemaRef ds:uri="http://purl.org/dc/terms/"/>
    <ds:schemaRef ds:uri="http://purl.org/dc/dcmitype/"/>
    <ds:schemaRef ds:uri="http://schemas.microsoft.com/office/2006/documentManagement/types"/>
    <ds:schemaRef ds:uri="http://www.w3.org/XML/1998/namespace"/>
    <ds:schemaRef ds:uri="http://schemas.microsoft.com/office/infopath/2007/PartnerControls"/>
    <ds:schemaRef ds:uri="http://schemas.microsoft.com/office/2006/metadata/properties"/>
    <ds:schemaRef ds:uri="http://purl.org/dc/elements/1.1/"/>
    <ds:schemaRef ds:uri="http://schemas.openxmlformats.org/package/2006/metadata/core-properties"/>
    <ds:schemaRef ds:uri="145a2c7c-de59-43d0-8458-4851a91aa8ab"/>
  </ds:schemaRefs>
</ds:datastoreItem>
</file>

<file path=customXml/itemProps2.xml><?xml version="1.0" encoding="utf-8"?>
<ds:datastoreItem xmlns:ds="http://schemas.openxmlformats.org/officeDocument/2006/customXml" ds:itemID="{6AD56F51-6C81-4A00-BF66-6DB18A0F16A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45a2c7c-de59-43d0-8458-4851a91aa8a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F92A41AD-B9FC-4E21-9FF7-3096B099495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7016</TotalTime>
  <Words>201</Words>
  <Application>Microsoft Office PowerPoint</Application>
  <PresentationFormat>On-screen Show (4:3)</PresentationFormat>
  <Paragraphs>15</Paragraphs>
  <Slides>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10" baseType="lpstr">
      <vt:lpstr>Arial</vt:lpstr>
      <vt:lpstr>Calibri</vt:lpstr>
      <vt:lpstr>Calibri Light</vt:lpstr>
      <vt:lpstr>Montserrat</vt:lpstr>
      <vt:lpstr>Times</vt:lpstr>
      <vt:lpstr>YAD7Q9NigKI 0</vt:lpstr>
      <vt:lpstr>Office Theme</vt:lpstr>
      <vt:lpstr>Set yourself up for a good year with X-ACT</vt:lpstr>
      <vt:lpstr>PowerPoint Presentation</vt:lpstr>
      <vt:lpstr>PowerPoint Presentation</vt:lpstr>
    </vt:vector>
  </TitlesOfParts>
  <Company>Millar Productions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St. FX Standard Deck</dc:title>
  <dc:creator>Robert van den Hoogen</dc:creator>
  <cp:lastModifiedBy>Mark Leeming</cp:lastModifiedBy>
  <cp:revision>342</cp:revision>
  <cp:lastPrinted>2023-08-08T14:42:28Z</cp:lastPrinted>
  <dcterms:created xsi:type="dcterms:W3CDTF">2005-11-24T18:22:14Z</dcterms:created>
  <dcterms:modified xsi:type="dcterms:W3CDTF">2023-08-30T15:40:23Z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0x01010072D18054F66DA84DA4A6CFCBAF65BFFE</vt:lpwstr>
  </property>
</Properties>
</file>