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9" r:id="rId5"/>
  </p:sldIdLst>
  <p:sldSz cx="28892500" cy="216693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37AC83-7ECF-424B-AE7B-960860D53317}" v="2" dt="2020-02-24T15:57:33.805"/>
    <p1510:client id="{5BA8DF9A-9CFE-7A5E-FAA4-A1ECE1CD538F}" v="350" dt="2020-08-31T18:13:02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3414" autoAdjust="0"/>
  </p:normalViewPr>
  <p:slideViewPr>
    <p:cSldViewPr snapToGrid="0">
      <p:cViewPr varScale="1">
        <p:scale>
          <a:sx n="20" d="100"/>
          <a:sy n="20" d="100"/>
        </p:scale>
        <p:origin x="15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6938" y="3546355"/>
            <a:ext cx="24558625" cy="7544153"/>
          </a:xfrm>
        </p:spPr>
        <p:txBody>
          <a:bodyPr anchor="b"/>
          <a:lstStyle>
            <a:lvl1pPr algn="ctr">
              <a:defRPr sz="189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1563" y="11381440"/>
            <a:ext cx="21669375" cy="5231748"/>
          </a:xfrm>
        </p:spPr>
        <p:txBody>
          <a:bodyPr/>
          <a:lstStyle>
            <a:lvl1pPr marL="0" indent="0" algn="ctr">
              <a:buNone/>
              <a:defRPr sz="7583"/>
            </a:lvl1pPr>
            <a:lvl2pPr marL="1444615" indent="0" algn="ctr">
              <a:buNone/>
              <a:defRPr sz="6319"/>
            </a:lvl2pPr>
            <a:lvl3pPr marL="2889230" indent="0" algn="ctr">
              <a:buNone/>
              <a:defRPr sz="5687"/>
            </a:lvl3pPr>
            <a:lvl4pPr marL="4333845" indent="0" algn="ctr">
              <a:buNone/>
              <a:defRPr sz="5056"/>
            </a:lvl4pPr>
            <a:lvl5pPr marL="5778459" indent="0" algn="ctr">
              <a:buNone/>
              <a:defRPr sz="5056"/>
            </a:lvl5pPr>
            <a:lvl6pPr marL="7223074" indent="0" algn="ctr">
              <a:buNone/>
              <a:defRPr sz="5056"/>
            </a:lvl6pPr>
            <a:lvl7pPr marL="8667689" indent="0" algn="ctr">
              <a:buNone/>
              <a:defRPr sz="5056"/>
            </a:lvl7pPr>
            <a:lvl8pPr marL="10112304" indent="0" algn="ctr">
              <a:buNone/>
              <a:defRPr sz="5056"/>
            </a:lvl8pPr>
            <a:lvl9pPr marL="11556919" indent="0" algn="ctr">
              <a:buNone/>
              <a:defRPr sz="505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8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628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76197" y="1153693"/>
            <a:ext cx="6229945" cy="183637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6361" y="1153693"/>
            <a:ext cx="18328680" cy="183637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6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2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313" y="5402302"/>
            <a:ext cx="24919781" cy="9013856"/>
          </a:xfrm>
        </p:spPr>
        <p:txBody>
          <a:bodyPr anchor="b"/>
          <a:lstStyle>
            <a:lvl1pPr>
              <a:defRPr sz="1895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71313" y="14501433"/>
            <a:ext cx="24919781" cy="4740174"/>
          </a:xfrm>
        </p:spPr>
        <p:txBody>
          <a:bodyPr/>
          <a:lstStyle>
            <a:lvl1pPr marL="0" indent="0">
              <a:buNone/>
              <a:defRPr sz="7583">
                <a:solidFill>
                  <a:schemeClr val="tx1"/>
                </a:solidFill>
              </a:defRPr>
            </a:lvl1pPr>
            <a:lvl2pPr marL="1444615" indent="0">
              <a:buNone/>
              <a:defRPr sz="6319">
                <a:solidFill>
                  <a:schemeClr val="tx1">
                    <a:tint val="75000"/>
                  </a:schemeClr>
                </a:solidFill>
              </a:defRPr>
            </a:lvl2pPr>
            <a:lvl3pPr marL="2889230" indent="0">
              <a:buNone/>
              <a:defRPr sz="5687">
                <a:solidFill>
                  <a:schemeClr val="tx1">
                    <a:tint val="75000"/>
                  </a:schemeClr>
                </a:solidFill>
              </a:defRPr>
            </a:lvl3pPr>
            <a:lvl4pPr marL="4333845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4pPr>
            <a:lvl5pPr marL="5778459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5pPr>
            <a:lvl6pPr marL="7223074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6pPr>
            <a:lvl7pPr marL="8667689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7pPr>
            <a:lvl8pPr marL="10112304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8pPr>
            <a:lvl9pPr marL="11556919" indent="0">
              <a:buNone/>
              <a:defRPr sz="50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5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6359" y="5768468"/>
            <a:ext cx="12279313" cy="13749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6828" y="5768468"/>
            <a:ext cx="12279313" cy="13749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28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123" y="1153698"/>
            <a:ext cx="24919781" cy="41884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126" y="5312008"/>
            <a:ext cx="12222880" cy="2603333"/>
          </a:xfrm>
        </p:spPr>
        <p:txBody>
          <a:bodyPr anchor="b"/>
          <a:lstStyle>
            <a:lvl1pPr marL="0" indent="0">
              <a:buNone/>
              <a:defRPr sz="7583" b="1"/>
            </a:lvl1pPr>
            <a:lvl2pPr marL="1444615" indent="0">
              <a:buNone/>
              <a:defRPr sz="6319" b="1"/>
            </a:lvl2pPr>
            <a:lvl3pPr marL="2889230" indent="0">
              <a:buNone/>
              <a:defRPr sz="5687" b="1"/>
            </a:lvl3pPr>
            <a:lvl4pPr marL="4333845" indent="0">
              <a:buNone/>
              <a:defRPr sz="5056" b="1"/>
            </a:lvl4pPr>
            <a:lvl5pPr marL="5778459" indent="0">
              <a:buNone/>
              <a:defRPr sz="5056" b="1"/>
            </a:lvl5pPr>
            <a:lvl6pPr marL="7223074" indent="0">
              <a:buNone/>
              <a:defRPr sz="5056" b="1"/>
            </a:lvl6pPr>
            <a:lvl7pPr marL="8667689" indent="0">
              <a:buNone/>
              <a:defRPr sz="5056" b="1"/>
            </a:lvl7pPr>
            <a:lvl8pPr marL="10112304" indent="0">
              <a:buNone/>
              <a:defRPr sz="5056" b="1"/>
            </a:lvl8pPr>
            <a:lvl9pPr marL="11556919" indent="0">
              <a:buNone/>
              <a:defRPr sz="50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0126" y="7915341"/>
            <a:ext cx="12222880" cy="11642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626830" y="5312008"/>
            <a:ext cx="12283076" cy="2603333"/>
          </a:xfrm>
        </p:spPr>
        <p:txBody>
          <a:bodyPr anchor="b"/>
          <a:lstStyle>
            <a:lvl1pPr marL="0" indent="0">
              <a:buNone/>
              <a:defRPr sz="7583" b="1"/>
            </a:lvl1pPr>
            <a:lvl2pPr marL="1444615" indent="0">
              <a:buNone/>
              <a:defRPr sz="6319" b="1"/>
            </a:lvl2pPr>
            <a:lvl3pPr marL="2889230" indent="0">
              <a:buNone/>
              <a:defRPr sz="5687" b="1"/>
            </a:lvl3pPr>
            <a:lvl4pPr marL="4333845" indent="0">
              <a:buNone/>
              <a:defRPr sz="5056" b="1"/>
            </a:lvl4pPr>
            <a:lvl5pPr marL="5778459" indent="0">
              <a:buNone/>
              <a:defRPr sz="5056" b="1"/>
            </a:lvl5pPr>
            <a:lvl6pPr marL="7223074" indent="0">
              <a:buNone/>
              <a:defRPr sz="5056" b="1"/>
            </a:lvl6pPr>
            <a:lvl7pPr marL="8667689" indent="0">
              <a:buNone/>
              <a:defRPr sz="5056" b="1"/>
            </a:lvl7pPr>
            <a:lvl8pPr marL="10112304" indent="0">
              <a:buNone/>
              <a:defRPr sz="5056" b="1"/>
            </a:lvl8pPr>
            <a:lvl9pPr marL="11556919" indent="0">
              <a:buNone/>
              <a:defRPr sz="50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626830" y="7915341"/>
            <a:ext cx="12283076" cy="11642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588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0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7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123" y="1444625"/>
            <a:ext cx="9318583" cy="5056188"/>
          </a:xfrm>
        </p:spPr>
        <p:txBody>
          <a:bodyPr anchor="b"/>
          <a:lstStyle>
            <a:lvl1pPr>
              <a:defRPr sz="101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3076" y="3119994"/>
            <a:ext cx="14626828" cy="15399301"/>
          </a:xfrm>
        </p:spPr>
        <p:txBody>
          <a:bodyPr/>
          <a:lstStyle>
            <a:lvl1pPr>
              <a:defRPr sz="10111"/>
            </a:lvl1pPr>
            <a:lvl2pPr>
              <a:defRPr sz="8847"/>
            </a:lvl2pPr>
            <a:lvl3pPr>
              <a:defRPr sz="7583"/>
            </a:lvl3pPr>
            <a:lvl4pPr>
              <a:defRPr sz="6319"/>
            </a:lvl4pPr>
            <a:lvl5pPr>
              <a:defRPr sz="6319"/>
            </a:lvl5pPr>
            <a:lvl6pPr>
              <a:defRPr sz="6319"/>
            </a:lvl6pPr>
            <a:lvl7pPr>
              <a:defRPr sz="6319"/>
            </a:lvl7pPr>
            <a:lvl8pPr>
              <a:defRPr sz="6319"/>
            </a:lvl8pPr>
            <a:lvl9pPr>
              <a:defRPr sz="631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123" y="6500813"/>
            <a:ext cx="9318583" cy="12043559"/>
          </a:xfrm>
        </p:spPr>
        <p:txBody>
          <a:bodyPr/>
          <a:lstStyle>
            <a:lvl1pPr marL="0" indent="0">
              <a:buNone/>
              <a:defRPr sz="5056"/>
            </a:lvl1pPr>
            <a:lvl2pPr marL="1444615" indent="0">
              <a:buNone/>
              <a:defRPr sz="4424"/>
            </a:lvl2pPr>
            <a:lvl3pPr marL="2889230" indent="0">
              <a:buNone/>
              <a:defRPr sz="3792"/>
            </a:lvl3pPr>
            <a:lvl4pPr marL="4333845" indent="0">
              <a:buNone/>
              <a:defRPr sz="3160"/>
            </a:lvl4pPr>
            <a:lvl5pPr marL="5778459" indent="0">
              <a:buNone/>
              <a:defRPr sz="3160"/>
            </a:lvl5pPr>
            <a:lvl6pPr marL="7223074" indent="0">
              <a:buNone/>
              <a:defRPr sz="3160"/>
            </a:lvl6pPr>
            <a:lvl7pPr marL="8667689" indent="0">
              <a:buNone/>
              <a:defRPr sz="3160"/>
            </a:lvl7pPr>
            <a:lvl8pPr marL="10112304" indent="0">
              <a:buNone/>
              <a:defRPr sz="3160"/>
            </a:lvl8pPr>
            <a:lvl9pPr marL="11556919" indent="0">
              <a:buNone/>
              <a:defRPr sz="3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64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123" y="1444625"/>
            <a:ext cx="9318583" cy="5056188"/>
          </a:xfrm>
        </p:spPr>
        <p:txBody>
          <a:bodyPr anchor="b"/>
          <a:lstStyle>
            <a:lvl1pPr>
              <a:defRPr sz="1011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83076" y="3119994"/>
            <a:ext cx="14626828" cy="15399301"/>
          </a:xfrm>
        </p:spPr>
        <p:txBody>
          <a:bodyPr anchor="t"/>
          <a:lstStyle>
            <a:lvl1pPr marL="0" indent="0">
              <a:buNone/>
              <a:defRPr sz="10111"/>
            </a:lvl1pPr>
            <a:lvl2pPr marL="1444615" indent="0">
              <a:buNone/>
              <a:defRPr sz="8847"/>
            </a:lvl2pPr>
            <a:lvl3pPr marL="2889230" indent="0">
              <a:buNone/>
              <a:defRPr sz="7583"/>
            </a:lvl3pPr>
            <a:lvl4pPr marL="4333845" indent="0">
              <a:buNone/>
              <a:defRPr sz="6319"/>
            </a:lvl4pPr>
            <a:lvl5pPr marL="5778459" indent="0">
              <a:buNone/>
              <a:defRPr sz="6319"/>
            </a:lvl5pPr>
            <a:lvl6pPr marL="7223074" indent="0">
              <a:buNone/>
              <a:defRPr sz="6319"/>
            </a:lvl6pPr>
            <a:lvl7pPr marL="8667689" indent="0">
              <a:buNone/>
              <a:defRPr sz="6319"/>
            </a:lvl7pPr>
            <a:lvl8pPr marL="10112304" indent="0">
              <a:buNone/>
              <a:defRPr sz="6319"/>
            </a:lvl8pPr>
            <a:lvl9pPr marL="11556919" indent="0">
              <a:buNone/>
              <a:defRPr sz="631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90123" y="6500813"/>
            <a:ext cx="9318583" cy="12043559"/>
          </a:xfrm>
        </p:spPr>
        <p:txBody>
          <a:bodyPr/>
          <a:lstStyle>
            <a:lvl1pPr marL="0" indent="0">
              <a:buNone/>
              <a:defRPr sz="5056"/>
            </a:lvl1pPr>
            <a:lvl2pPr marL="1444615" indent="0">
              <a:buNone/>
              <a:defRPr sz="4424"/>
            </a:lvl2pPr>
            <a:lvl3pPr marL="2889230" indent="0">
              <a:buNone/>
              <a:defRPr sz="3792"/>
            </a:lvl3pPr>
            <a:lvl4pPr marL="4333845" indent="0">
              <a:buNone/>
              <a:defRPr sz="3160"/>
            </a:lvl4pPr>
            <a:lvl5pPr marL="5778459" indent="0">
              <a:buNone/>
              <a:defRPr sz="3160"/>
            </a:lvl5pPr>
            <a:lvl6pPr marL="7223074" indent="0">
              <a:buNone/>
              <a:defRPr sz="3160"/>
            </a:lvl6pPr>
            <a:lvl7pPr marL="8667689" indent="0">
              <a:buNone/>
              <a:defRPr sz="3160"/>
            </a:lvl7pPr>
            <a:lvl8pPr marL="10112304" indent="0">
              <a:buNone/>
              <a:defRPr sz="3160"/>
            </a:lvl8pPr>
            <a:lvl9pPr marL="11556919" indent="0">
              <a:buNone/>
              <a:defRPr sz="31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6360" y="1153698"/>
            <a:ext cx="24919781" cy="4188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360" y="5768468"/>
            <a:ext cx="24919781" cy="137490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6359" y="20084305"/>
            <a:ext cx="6500813" cy="1153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70641" y="20084305"/>
            <a:ext cx="9751219" cy="1153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405328" y="20084305"/>
            <a:ext cx="6500813" cy="1153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50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889230" rtl="0" eaLnBrk="1" latinLnBrk="0" hangingPunct="1">
        <a:lnSpc>
          <a:spcPct val="90000"/>
        </a:lnSpc>
        <a:spcBef>
          <a:spcPct val="0"/>
        </a:spcBef>
        <a:buNone/>
        <a:defRPr sz="1390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2307" indent="-722307" algn="l" defTabSz="2889230" rtl="0" eaLnBrk="1" latinLnBrk="0" hangingPunct="1">
        <a:lnSpc>
          <a:spcPct val="90000"/>
        </a:lnSpc>
        <a:spcBef>
          <a:spcPts val="3160"/>
        </a:spcBef>
        <a:buFont typeface="Arial" panose="020B0604020202020204" pitchFamily="34" charset="0"/>
        <a:buChar char="•"/>
        <a:defRPr sz="8847" kern="1200">
          <a:solidFill>
            <a:schemeClr val="tx1"/>
          </a:solidFill>
          <a:latin typeface="+mn-lt"/>
          <a:ea typeface="+mn-ea"/>
          <a:cs typeface="+mn-cs"/>
        </a:defRPr>
      </a:lvl1pPr>
      <a:lvl2pPr marL="2166922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7583" kern="1200">
          <a:solidFill>
            <a:schemeClr val="tx1"/>
          </a:solidFill>
          <a:latin typeface="+mn-lt"/>
          <a:ea typeface="+mn-ea"/>
          <a:cs typeface="+mn-cs"/>
        </a:defRPr>
      </a:lvl2pPr>
      <a:lvl3pPr marL="3611537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6319" kern="1200">
          <a:solidFill>
            <a:schemeClr val="tx1"/>
          </a:solidFill>
          <a:latin typeface="+mn-lt"/>
          <a:ea typeface="+mn-ea"/>
          <a:cs typeface="+mn-cs"/>
        </a:defRPr>
      </a:lvl3pPr>
      <a:lvl4pPr marL="5056152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4pPr>
      <a:lvl5pPr marL="6500767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5pPr>
      <a:lvl6pPr marL="7945382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6pPr>
      <a:lvl7pPr marL="9389996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7pPr>
      <a:lvl8pPr marL="10834611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8pPr>
      <a:lvl9pPr marL="12279226" indent="-722307" algn="l" defTabSz="2889230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1pPr>
      <a:lvl2pPr marL="1444615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2pPr>
      <a:lvl3pPr marL="2889230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3pPr>
      <a:lvl4pPr marL="4333845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4pPr>
      <a:lvl5pPr marL="5778459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5pPr>
      <a:lvl6pPr marL="7223074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6pPr>
      <a:lvl7pPr marL="8667689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7pPr>
      <a:lvl8pPr marL="10112304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8pPr>
      <a:lvl9pPr marL="11556919" algn="l" defTabSz="2889230" rtl="0" eaLnBrk="1" latinLnBrk="0" hangingPunct="1">
        <a:defRPr sz="56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B57ED-C6DD-40C1-8522-57E1AAF95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7894" y="2749538"/>
            <a:ext cx="10515600" cy="5233442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US" sz="9000" b="1" dirty="0">
                <a:solidFill>
                  <a:schemeClr val="bg1"/>
                </a:solidFill>
              </a:rPr>
            </a:br>
            <a:br>
              <a:rPr lang="en-US" sz="9000" b="1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We are here to help you 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develop the 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academic skills</a:t>
            </a:r>
            <a:br>
              <a:rPr lang="en-US" sz="8000" dirty="0">
                <a:solidFill>
                  <a:schemeClr val="bg1"/>
                </a:solidFill>
              </a:rPr>
            </a:br>
            <a:r>
              <a:rPr lang="en-US" sz="8000" dirty="0">
                <a:solidFill>
                  <a:schemeClr val="bg1"/>
                </a:solidFill>
              </a:rPr>
              <a:t>you need to succeed: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38229C-E9C8-4352-BEB4-3A07B1F4C68D}"/>
              </a:ext>
            </a:extLst>
          </p:cNvPr>
          <p:cNvSpPr txBox="1"/>
          <p:nvPr/>
        </p:nvSpPr>
        <p:spPr>
          <a:xfrm>
            <a:off x="16537894" y="8767810"/>
            <a:ext cx="10515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 </a:t>
            </a:r>
            <a:endParaRPr lang="en-US" sz="6000" dirty="0">
              <a:solidFill>
                <a:schemeClr val="bg1"/>
              </a:solidFill>
            </a:endParaRP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Manage time 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Study effectively and efficiently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Write essays and reports well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Avoid plagiarism</a:t>
            </a:r>
          </a:p>
          <a:p>
            <a:pPr algn="ctr"/>
            <a:r>
              <a:rPr lang="en-US" sz="6000" dirty="0">
                <a:solidFill>
                  <a:schemeClr val="bg1"/>
                </a:solidFill>
              </a:rPr>
              <a:t>Work collaboratively as a team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1E2DCC-4D76-4C73-BA82-30A4C88E8D05}"/>
              </a:ext>
            </a:extLst>
          </p:cNvPr>
          <p:cNvSpPr txBox="1"/>
          <p:nvPr/>
        </p:nvSpPr>
        <p:spPr>
          <a:xfrm>
            <a:off x="9188450" y="1964708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</a:rPr>
              <a:t>Success @ Schwartz</a:t>
            </a:r>
            <a:endParaRPr lang="en-US" sz="9600" dirty="0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16CC21E-2C54-461A-B6BA-A1D71A8941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5978" y="18564174"/>
            <a:ext cx="8825345" cy="2438287"/>
          </a:xfrm>
          <a:prstGeom prst="rect">
            <a:avLst/>
          </a:prstGeom>
        </p:spPr>
      </p:pic>
      <p:pic>
        <p:nvPicPr>
          <p:cNvPr id="10" name="Picture 9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5800FD80-4CB8-4FEE-9C71-451A8EC37E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441" y="4433263"/>
            <a:ext cx="6762416" cy="901655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91FFBBF-A3FE-4E60-8881-914DB3694BBD}"/>
              </a:ext>
            </a:extLst>
          </p:cNvPr>
          <p:cNvSpPr txBox="1"/>
          <p:nvPr/>
        </p:nvSpPr>
        <p:spPr>
          <a:xfrm>
            <a:off x="2772560" y="13449818"/>
            <a:ext cx="958204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4400" dirty="0">
                <a:solidFill>
                  <a:schemeClr val="bg1"/>
                </a:solidFill>
              </a:rPr>
              <a:t>Lindsey Arnold, Learning Skills Instructor </a:t>
            </a:r>
          </a:p>
          <a:p>
            <a:r>
              <a:rPr lang="en-CA" sz="4400" dirty="0">
                <a:solidFill>
                  <a:schemeClr val="bg1"/>
                </a:solidFill>
              </a:rPr>
              <a:t>for Success @ Schwartz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8E822C-5499-461B-A0D1-B1A2810BE7F3}"/>
              </a:ext>
            </a:extLst>
          </p:cNvPr>
          <p:cNvSpPr txBox="1"/>
          <p:nvPr/>
        </p:nvSpPr>
        <p:spPr>
          <a:xfrm>
            <a:off x="3461415" y="16276260"/>
            <a:ext cx="2196966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8800" dirty="0">
                <a:solidFill>
                  <a:schemeClr val="bg1"/>
                </a:solidFill>
              </a:rPr>
              <a:t>Book an online appointment! </a:t>
            </a:r>
            <a:r>
              <a:rPr lang="en-CA" sz="8800" b="1" dirty="0">
                <a:solidFill>
                  <a:schemeClr val="bg1"/>
                </a:solidFill>
              </a:rPr>
              <a:t>mywco.com/</a:t>
            </a:r>
            <a:r>
              <a:rPr lang="en-CA" sz="8800" b="1" dirty="0" err="1">
                <a:solidFill>
                  <a:schemeClr val="bg1"/>
                </a:solidFill>
              </a:rPr>
              <a:t>stfx</a:t>
            </a:r>
            <a:endParaRPr lang="en-CA" sz="8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6147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6688905EE7A84887941BF9C9E401F7" ma:contentTypeVersion="12" ma:contentTypeDescription="Create a new document." ma:contentTypeScope="" ma:versionID="aed7a9634edff53dfc31e4960e544572">
  <xsd:schema xmlns:xsd="http://www.w3.org/2001/XMLSchema" xmlns:xs="http://www.w3.org/2001/XMLSchema" xmlns:p="http://schemas.microsoft.com/office/2006/metadata/properties" xmlns:ns3="0dc78b72-4de6-4646-845f-07f095919288" xmlns:ns4="0e802378-6611-4367-89f0-7f9b2ebf5dfb" targetNamespace="http://schemas.microsoft.com/office/2006/metadata/properties" ma:root="true" ma:fieldsID="bf138c15854d89124643fe289ccc622e" ns3:_="" ns4:_="">
    <xsd:import namespace="0dc78b72-4de6-4646-845f-07f095919288"/>
    <xsd:import namespace="0e802378-6611-4367-89f0-7f9b2ebf5d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78b72-4de6-4646-845f-07f095919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802378-6611-4367-89f0-7f9b2ebf5d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068585-319F-416D-8A0A-2E4863BB2D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c78b72-4de6-4646-845f-07f095919288"/>
    <ds:schemaRef ds:uri="0e802378-6611-4367-89f0-7f9b2ebf5d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EC09DE-5A1A-455C-B98E-2BE732148D7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666AF46-8186-4E1F-81E2-7902705E9C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62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We are here to help you  develop the  academic skills you need to succeed: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Arnold</dc:creator>
  <cp:lastModifiedBy>Mark Leeming</cp:lastModifiedBy>
  <cp:revision>402</cp:revision>
  <dcterms:created xsi:type="dcterms:W3CDTF">2020-02-04T15:28:53Z</dcterms:created>
  <dcterms:modified xsi:type="dcterms:W3CDTF">2020-08-31T18:41:31Z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0x010100926688905EE7A84887941BF9C9E401F7</vt:lpwstr>
  </property>
</Properties>
</file>